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82E7D3-5B64-4019-86ED-50DE085BC26C}" v="1" dt="2023-06-06T05:33:46.0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>
      <p:cViewPr varScale="1">
        <p:scale>
          <a:sx n="92" d="100"/>
          <a:sy n="92" d="100"/>
        </p:scale>
        <p:origin x="10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182E7D3-5B64-4019-86ED-50DE085BC26C}"/>
    <pc:docChg chg="modSld">
      <pc:chgData name="Narelle Wheaton" userId="6e1b2b30-480e-4f91-806b-6735d5b9e446" providerId="ADAL" clId="{3182E7D3-5B64-4019-86ED-50DE085BC26C}" dt="2023-06-06T05:33:46.014" v="0" actId="207"/>
      <pc:docMkLst>
        <pc:docMk/>
      </pc:docMkLst>
      <pc:sldChg chg="modSp">
        <pc:chgData name="Narelle Wheaton" userId="6e1b2b30-480e-4f91-806b-6735d5b9e446" providerId="ADAL" clId="{3182E7D3-5B64-4019-86ED-50DE085BC26C}" dt="2023-06-06T05:33:46.014" v="0" actId="207"/>
        <pc:sldMkLst>
          <pc:docMk/>
          <pc:sldMk cId="0" sldId="256"/>
        </pc:sldMkLst>
        <pc:spChg chg="mod">
          <ac:chgData name="Narelle Wheaton" userId="6e1b2b30-480e-4f91-806b-6735d5b9e446" providerId="ADAL" clId="{3182E7D3-5B64-4019-86ED-50DE085BC26C}" dt="2023-06-06T05:33:46.014" v="0" actId="207"/>
          <ac:spMkLst>
            <pc:docMk/>
            <pc:sldMk cId="0" sldId="256"/>
            <ac:spMk id="3" creationId="{2523E4C8-EBB8-6411-07C7-3FF618F12812}"/>
          </ac:spMkLst>
        </pc:spChg>
      </pc:sldChg>
      <pc:sldChg chg="modSp">
        <pc:chgData name="Narelle Wheaton" userId="6e1b2b30-480e-4f91-806b-6735d5b9e446" providerId="ADAL" clId="{3182E7D3-5B64-4019-86ED-50DE085BC26C}" dt="2023-06-06T05:33:46.014" v="0" actId="207"/>
        <pc:sldMkLst>
          <pc:docMk/>
          <pc:sldMk cId="0" sldId="257"/>
        </pc:sldMkLst>
        <pc:spChg chg="mod">
          <ac:chgData name="Narelle Wheaton" userId="6e1b2b30-480e-4f91-806b-6735d5b9e446" providerId="ADAL" clId="{3182E7D3-5B64-4019-86ED-50DE085BC26C}" dt="2023-06-06T05:33:46.014" v="0" actId="207"/>
          <ac:spMkLst>
            <pc:docMk/>
            <pc:sldMk cId="0" sldId="257"/>
            <ac:spMk id="3" creationId="{9EB47663-1522-70FA-58A9-CD53F888C4A1}"/>
          </ac:spMkLst>
        </pc:spChg>
      </pc:sldChg>
      <pc:sldChg chg="modSp">
        <pc:chgData name="Narelle Wheaton" userId="6e1b2b30-480e-4f91-806b-6735d5b9e446" providerId="ADAL" clId="{3182E7D3-5B64-4019-86ED-50DE085BC26C}" dt="2023-06-06T05:33:46.014" v="0" actId="207"/>
        <pc:sldMkLst>
          <pc:docMk/>
          <pc:sldMk cId="0" sldId="258"/>
        </pc:sldMkLst>
        <pc:spChg chg="mod">
          <ac:chgData name="Narelle Wheaton" userId="6e1b2b30-480e-4f91-806b-6735d5b9e446" providerId="ADAL" clId="{3182E7D3-5B64-4019-86ED-50DE085BC26C}" dt="2023-06-06T05:33:46.014" v="0" actId="207"/>
          <ac:spMkLst>
            <pc:docMk/>
            <pc:sldMk cId="0" sldId="258"/>
            <ac:spMk id="3" creationId="{2883174D-9262-0A8B-3484-8BDAD641D45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1444E3-BC2B-4428-95C5-D619161F363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253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361AF5-068C-40C3-9C17-60F9278376A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91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E0F69-C98C-4ED2-B849-6A7681A27A8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0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6C8439-E36A-4D18-8B9E-BEB23F33871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7799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4976D1-1CA1-4409-86DB-AACAD10C047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8313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7C6DBB-67DE-419A-96DC-D263AAC21BF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718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9ECCF-0F2B-4AF7-BEE3-1A373387425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3774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5F702D-41EE-4F75-9241-84936167D2F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1577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446277-FE38-4277-AAB7-312622DC3AF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195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5F1D4-9C98-4AE2-95B0-77425D46905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3760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679ACE-F840-4A76-A73D-0ED80694A05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8339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3E7F363-72B0-428D-B8B6-20B30C48E77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14010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23E4C8-EBB8-6411-07C7-3FF618F128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496" y="1484784"/>
            <a:ext cx="9073008" cy="388843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tx1"/>
                </a:solidFill>
              </a:rPr>
              <a:t>He giveth more grace as our burdens grow greater,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He </a:t>
            </a:r>
            <a:r>
              <a:rPr lang="en-US" sz="4000" dirty="0" err="1">
                <a:solidFill>
                  <a:schemeClr val="tx1"/>
                </a:solidFill>
              </a:rPr>
              <a:t>sendeth</a:t>
            </a:r>
            <a:r>
              <a:rPr lang="en-US" sz="4000" dirty="0">
                <a:solidFill>
                  <a:schemeClr val="tx1"/>
                </a:solidFill>
              </a:rPr>
              <a:t> more strength as our </a:t>
            </a:r>
            <a:r>
              <a:rPr lang="en-US" sz="4000" dirty="0" err="1">
                <a:solidFill>
                  <a:schemeClr val="tx1"/>
                </a:solidFill>
              </a:rPr>
              <a:t>labours</a:t>
            </a:r>
            <a:r>
              <a:rPr lang="en-US" sz="4000" dirty="0">
                <a:solidFill>
                  <a:schemeClr val="tx1"/>
                </a:solidFill>
              </a:rPr>
              <a:t> increase,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To added afflictions he </a:t>
            </a:r>
            <a:r>
              <a:rPr lang="en-US" sz="4000" dirty="0" err="1">
                <a:solidFill>
                  <a:schemeClr val="tx1"/>
                </a:solidFill>
              </a:rPr>
              <a:t>addeth</a:t>
            </a:r>
            <a:r>
              <a:rPr lang="en-US" sz="4000" dirty="0">
                <a:solidFill>
                  <a:schemeClr val="tx1"/>
                </a:solidFill>
              </a:rPr>
              <a:t> his mercy,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To multiplied trials he multiplies peace.</a:t>
            </a:r>
          </a:p>
          <a:p>
            <a:endParaRPr lang="en-A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B47663-1522-70FA-58A9-CD53F888C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0464"/>
            <a:ext cx="9144000" cy="427707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 Verse 2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When we have exhausted our store of endurance,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When our strength has failed ere the day is half‑done,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When we reach the end of our hoarded resources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Our Father's full giving is only begun.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">
            <a:extLst>
              <a:ext uri="{FF2B5EF4-FFF2-40B4-BE49-F238E27FC236}">
                <a16:creationId xmlns:a16="http://schemas.microsoft.com/office/drawing/2014/main" id="{90E2EE53-1A58-ADDA-AD76-3CE8EAE74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6021388"/>
            <a:ext cx="4572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 dirty="0">
                <a:latin typeface="akagi_probook"/>
              </a:rPr>
              <a:t>CCLI Song # 7055875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 dirty="0">
                <a:latin typeface="akagi_probook"/>
              </a:rPr>
              <a:t>Annie Johnson Flint | Jamie Brown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700" dirty="0">
                <a:latin typeface="akagi_probook"/>
              </a:rPr>
              <a:t>© Words: Public Domain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700" dirty="0">
                <a:latin typeface="akagi_probook"/>
              </a:rPr>
              <a:t>Music: 2013 Worthily Magnify Music (Admin. by Jamie Brown)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 i="1" dirty="0">
                <a:latin typeface="akagi_probook"/>
              </a:rPr>
              <a:t>For use solely with the </a:t>
            </a:r>
            <a:r>
              <a:rPr lang="en-AU" altLang="en-US" sz="700" i="1" dirty="0" err="1">
                <a:latin typeface="akagi_probook"/>
              </a:rPr>
              <a:t>SongSelect</a:t>
            </a:r>
            <a:r>
              <a:rPr lang="en-AU" altLang="en-US" sz="700" i="1" dirty="0">
                <a:latin typeface="akagi_probook"/>
              </a:rPr>
              <a:t>® </a:t>
            </a:r>
            <a:r>
              <a:rPr lang="en-AU" altLang="en-US" sz="70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altLang="en-US" sz="700" i="1" dirty="0">
                <a:latin typeface="akagi_probook"/>
              </a:rPr>
              <a:t>. All rights reserved. </a:t>
            </a:r>
            <a:r>
              <a:rPr lang="en-AU" altLang="en-US" sz="70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altLang="en-US" sz="700" i="1" dirty="0">
              <a:latin typeface="akagi_probook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 dirty="0">
                <a:latin typeface="akagi_probook"/>
              </a:rPr>
              <a:t>CCLI Licence #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3174D-9262-0A8B-3484-8BDAD641D4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331236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Verse 3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His love has no limits, 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his grace has no measure,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His power no boundary known unto men;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For out of his infinite riches in Jesus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He giveth, and giveth, and giveth again.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181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7</cp:revision>
  <dcterms:created xsi:type="dcterms:W3CDTF">1999-07-09T03:43:28Z</dcterms:created>
  <dcterms:modified xsi:type="dcterms:W3CDTF">2023-06-06T05:33:47Z</dcterms:modified>
</cp:coreProperties>
</file>